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63" r:id="rId4"/>
    <p:sldId id="264" r:id="rId5"/>
    <p:sldId id="266" r:id="rId6"/>
    <p:sldId id="267" r:id="rId7"/>
    <p:sldId id="270" r:id="rId8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وجهات نظر عديدة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هواة علماء ودعاة آخرين.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084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الردود على انتهاك حقوق الطبع والنشر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الردود الدفاعية والهجومية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056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هذه </a:t>
            </a:r>
            <a:r>
              <a:rPr lang="ar-SA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الإنتقادات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في و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DRM</a:t>
            </a:r>
          </a:p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 smtClean="0"/>
          </a:p>
          <a:p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منع الاستخدام العادل، أخطاء التوافق. لا يحق لإقراض أو بيعها. عمليا،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DRM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لا تحمي حقا.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6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القرصنة الدولية</a:t>
            </a:r>
            <a:endParaRPr lang="en-US" dirty="0" smtClean="0"/>
          </a:p>
          <a:p>
            <a:r>
              <a:rPr lang="ar-SA" dirty="0" smtClean="0"/>
              <a:t>حقيقة أن الضحايا هو من بلد أجنبي!</a:t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الاقتصاد هو القانون والناس فقراء!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تحت قوة الصين الولايات المتحدة تمرير القانون في 1990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2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4 </a:t>
            </a:r>
            <a:r>
              <a:rPr lang="en-US" i="1" dirty="0" smtClean="0"/>
              <a:t>(part 2)</a:t>
            </a:r>
            <a:r>
              <a:rPr lang="en-US" dirty="0" smtClean="0"/>
              <a:t>: Intellectual property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Copying and </a:t>
            </a:r>
            <a:r>
              <a:rPr lang="en-US" dirty="0" smtClean="0"/>
              <a:t>Sharing</a:t>
            </a:r>
          </a:p>
          <a:p>
            <a:r>
              <a:rPr lang="en-US" dirty="0"/>
              <a:t>Responses to copyright Infringement </a:t>
            </a:r>
            <a:endParaRPr lang="en-US" dirty="0"/>
          </a:p>
          <a:p>
            <a:r>
              <a:rPr lang="en-US" dirty="0" smtClean="0"/>
              <a:t>Digital </a:t>
            </a:r>
            <a:r>
              <a:rPr lang="en-US" dirty="0"/>
              <a:t>Rights Management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problem?</a:t>
            </a:r>
          </a:p>
          <a:p>
            <a:r>
              <a:rPr lang="en-US" dirty="0" smtClean="0"/>
              <a:t>The problem can be seen from many perspectives:</a:t>
            </a:r>
          </a:p>
          <a:p>
            <a:pPr lvl="1"/>
            <a:r>
              <a:rPr lang="en-US" dirty="0" smtClean="0"/>
              <a:t>Viewers </a:t>
            </a:r>
          </a:p>
          <a:p>
            <a:pPr lvl="1"/>
            <a:r>
              <a:rPr lang="en-US" dirty="0" smtClean="0"/>
              <a:t>Writers, artists, editors (workers on the digital products)</a:t>
            </a:r>
          </a:p>
          <a:p>
            <a:pPr lvl="1"/>
            <a:r>
              <a:rPr lang="en-US" dirty="0" smtClean="0"/>
              <a:t>Industry.</a:t>
            </a:r>
          </a:p>
          <a:p>
            <a:pPr lvl="1"/>
            <a:r>
              <a:rPr lang="en-US" u="sng" dirty="0" smtClean="0"/>
              <a:t>Amateurs</a:t>
            </a:r>
          </a:p>
          <a:p>
            <a:pPr lvl="1"/>
            <a:r>
              <a:rPr lang="en-US" u="sng" dirty="0" smtClean="0"/>
              <a:t>Scholars and other advocates.  </a:t>
            </a:r>
          </a:p>
          <a:p>
            <a:r>
              <a:rPr lang="en-US" dirty="0" smtClean="0"/>
              <a:t>The solution can come from technology, business, education  and law.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Copying and Sharing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42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_048g8goJhH0/TE-lr8Q6YtI/AAAAAAAABLc/L2gCeoZ30vM/s1600/Dong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1086" y="2289628"/>
            <a:ext cx="3810000" cy="28575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8" y="1498601"/>
            <a:ext cx="9129486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2E87C5"/>
                </a:solidFill>
              </a:rPr>
              <a:t>Defensive And Aggressive Responses  </a:t>
            </a:r>
            <a:r>
              <a:rPr lang="en-US" b="1" dirty="0" smtClean="0">
                <a:solidFill>
                  <a:srgbClr val="2E87C5"/>
                </a:solidFill>
              </a:rPr>
              <a:t>from the content industries</a:t>
            </a:r>
          </a:p>
          <a:p>
            <a:r>
              <a:rPr lang="en-US" sz="2400" dirty="0" smtClean="0"/>
              <a:t>Software was the </a:t>
            </a:r>
            <a:r>
              <a:rPr lang="en-US" sz="2400" u="sng" dirty="0" smtClean="0"/>
              <a:t>first digital product </a:t>
            </a:r>
            <a:r>
              <a:rPr lang="en-US" sz="2400" dirty="0" smtClean="0"/>
              <a:t>to be widely copied.</a:t>
            </a:r>
          </a:p>
          <a:p>
            <a:r>
              <a:rPr lang="en-US" sz="2400" b="1" i="1" dirty="0" smtClean="0"/>
              <a:t>Dongle: a device that the purchaser has to plug into a port on the computer , run on only one machine at a time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  “</a:t>
            </a:r>
            <a:r>
              <a:rPr lang="en-US" sz="2400" dirty="0" smtClean="0"/>
              <a:t>copy protection”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 </a:t>
            </a:r>
            <a:r>
              <a:rPr lang="en-US" sz="2400" dirty="0"/>
              <a:t> </a:t>
            </a:r>
            <a:r>
              <a:rPr lang="en-US" sz="2400" dirty="0" smtClean="0"/>
              <a:t>Serial </a:t>
            </a:r>
            <a:r>
              <a:rPr lang="en-US" sz="2400" dirty="0" smtClean="0"/>
              <a:t>Number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Software </a:t>
            </a:r>
            <a:r>
              <a:rPr lang="en-US" sz="2400" dirty="0"/>
              <a:t>industry </a:t>
            </a:r>
            <a:r>
              <a:rPr lang="en-US" sz="2400" dirty="0" smtClean="0"/>
              <a:t>organizations </a:t>
            </a:r>
            <a:r>
              <a:rPr lang="en-US" sz="2400" dirty="0"/>
              <a:t>dubbed  Software police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Responses to copyright Infringement</a:t>
            </a:r>
            <a:r>
              <a:rPr lang="en-US" b="1" dirty="0">
                <a:solidFill>
                  <a:srgbClr val="2E87C5"/>
                </a:solidFill>
              </a:rPr>
              <a:t/>
            </a:r>
            <a:br>
              <a:rPr lang="en-US" b="1" dirty="0">
                <a:solidFill>
                  <a:srgbClr val="2E87C5"/>
                </a:solidFill>
              </a:rPr>
            </a:b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58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DRM??</a:t>
            </a:r>
          </a:p>
          <a:p>
            <a:r>
              <a:rPr lang="en-US" dirty="0" smtClean="0"/>
              <a:t>Collection of techniques that control uses of intellectual property in digital format</a:t>
            </a:r>
          </a:p>
          <a:p>
            <a:r>
              <a:rPr lang="en-US" dirty="0" err="1" smtClean="0"/>
              <a:t>Drm</a:t>
            </a:r>
            <a:r>
              <a:rPr lang="en-US" dirty="0" smtClean="0"/>
              <a:t> includes HW and SW</a:t>
            </a:r>
          </a:p>
          <a:p>
            <a:pPr lvl="1"/>
            <a:r>
              <a:rPr lang="en-US" dirty="0" smtClean="0"/>
              <a:t>The ability to limit the duration of use.</a:t>
            </a:r>
          </a:p>
          <a:p>
            <a:pPr lvl="1"/>
            <a:r>
              <a:rPr lang="en-US" dirty="0" smtClean="0"/>
              <a:t>Blocking the copy or print or save functions.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Digital Rights Management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1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Preventing the fair-use</a:t>
            </a:r>
          </a:p>
          <a:p>
            <a:r>
              <a:rPr lang="en-US" dirty="0" smtClean="0"/>
              <a:t>Compatibility errors.</a:t>
            </a:r>
          </a:p>
          <a:p>
            <a:r>
              <a:rPr lang="en-US" dirty="0" smtClean="0"/>
              <a:t>No right to lend or resell.</a:t>
            </a:r>
          </a:p>
          <a:p>
            <a:r>
              <a:rPr lang="en-US" dirty="0" smtClean="0"/>
              <a:t>Virtually, DRM doesn’t really protecting.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The Criticism On The DRM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46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Some countries do not recognize or protect intellectual property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Countries that have high piracy rates often do not have a significant software industry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The fact that the victims is from a foreign country!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International Piracy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06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1820</TotalTime>
  <Words>273</Words>
  <Application>Microsoft Office PowerPoint</Application>
  <PresentationFormat>مخصص</PresentationFormat>
  <Paragraphs>54</Paragraphs>
  <Slides>7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Social, Legal, and Ethical Issues for Computing Technology</vt:lpstr>
      <vt:lpstr>Chapter Outline</vt:lpstr>
      <vt:lpstr>Copying and Sharing</vt:lpstr>
      <vt:lpstr>Responses to copyright Infringement </vt:lpstr>
      <vt:lpstr>Digital Rights Management</vt:lpstr>
      <vt:lpstr>The Criticism On The DRM</vt:lpstr>
      <vt:lpstr>International Piracy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72</cp:revision>
  <cp:lastPrinted>2016-09-04T09:18:21Z</cp:lastPrinted>
  <dcterms:created xsi:type="dcterms:W3CDTF">2016-01-26T18:40:35Z</dcterms:created>
  <dcterms:modified xsi:type="dcterms:W3CDTF">2016-10-29T10:56:45Z</dcterms:modified>
</cp:coreProperties>
</file>